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2" roundtripDataSignature="AMtx7miATp9qmdVFFCwt8jPxElj+kDHR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366" y="6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9" name="Google Shape;2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9" name="Google Shape;1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2" name="Google Shape;2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Ek6zGYwyhc?feature=oembed" TargetMode="External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time_continue=14&amp;v=yEk6zGYwyhc&amp;feature=emb_title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/>
          <p:nvPr/>
        </p:nvSpPr>
        <p:spPr>
          <a:xfrm>
            <a:off x="6095111" y="0"/>
            <a:ext cx="12193779" cy="6858000"/>
          </a:xfrm>
          <a:prstGeom prst="rect">
            <a:avLst/>
          </a:prstGeom>
          <a:solidFill>
            <a:srgbClr val="54A1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6306649" y="1054386"/>
            <a:ext cx="9144000" cy="112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Merħba għat-tieni parti </a:t>
            </a:r>
          </a:p>
          <a:p>
            <a:pPr lvl="0"/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tal-workshop fuq </a:t>
            </a:r>
          </a:p>
          <a:p>
            <a:pPr lvl="0"/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il-komunità LGBTIQ+</a:t>
            </a:r>
            <a:endParaRPr lang="en-GB" sz="3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12192000" y="2105134"/>
            <a:ext cx="5879518" cy="283838"/>
          </a:xfrm>
          <a:prstGeom prst="rect">
            <a:avLst/>
          </a:prstGeom>
          <a:solidFill>
            <a:srgbClr val="24FA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t="33762" b="13872"/>
          <a:stretch/>
        </p:blipFill>
        <p:spPr>
          <a:xfrm>
            <a:off x="409764" y="1359043"/>
            <a:ext cx="5270463" cy="413991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6312482" y="2546712"/>
            <a:ext cx="5879518" cy="2838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0"/>
          <p:cNvSpPr/>
          <p:nvPr/>
        </p:nvSpPr>
        <p:spPr>
          <a:xfrm>
            <a:off x="6096000" y="0"/>
            <a:ext cx="12193779" cy="6858000"/>
          </a:xfrm>
          <a:prstGeom prst="rect">
            <a:avLst/>
          </a:prstGeom>
          <a:solidFill>
            <a:srgbClr val="54A1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529" y="516540"/>
            <a:ext cx="360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0"/>
          <p:cNvSpPr/>
          <p:nvPr/>
        </p:nvSpPr>
        <p:spPr>
          <a:xfrm>
            <a:off x="-1797185" y="2133012"/>
            <a:ext cx="6518831" cy="397034"/>
          </a:xfrm>
          <a:prstGeom prst="rect">
            <a:avLst/>
          </a:prstGeom>
          <a:solidFill>
            <a:srgbClr val="F349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0"/>
          <p:cNvSpPr txBox="1"/>
          <p:nvPr/>
        </p:nvSpPr>
        <p:spPr>
          <a:xfrm>
            <a:off x="360118" y="1023846"/>
            <a:ext cx="9144000" cy="112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X’nistgħu nitgħallmu min </a:t>
            </a:r>
          </a:p>
          <a:p>
            <a:r>
              <a:rPr lang="it-IT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dak li ġara?</a:t>
            </a:r>
            <a:endParaRPr lang="en-GB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5" name="Google Shape;295;p10"/>
          <p:cNvSpPr txBox="1"/>
          <p:nvPr/>
        </p:nvSpPr>
        <p:spPr>
          <a:xfrm>
            <a:off x="360117" y="2742080"/>
            <a:ext cx="5516491" cy="58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 nistgħux nassumu li l-liberta’ se tibqa hemm għal dejjem.</a:t>
            </a: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6" name="Google Shape;296;p10"/>
          <p:cNvSpPr txBox="1"/>
          <p:nvPr/>
        </p:nvSpPr>
        <p:spPr>
          <a:xfrm>
            <a:off x="360117" y="3532447"/>
            <a:ext cx="5516491" cy="104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Clr>
                <a:srgbClr val="41417D"/>
              </a:buClr>
              <a:buSzPts val="2000"/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Noqogħdu attenti min-nies fil-poter li jitkellmu kontra l-minoranzi.</a:t>
            </a:r>
            <a:endParaRPr sz="2000" b="0" i="0" u="none" strike="noStrike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97" name="Google Shape;297;p10"/>
          <p:cNvSpPr txBox="1"/>
          <p:nvPr/>
        </p:nvSpPr>
        <p:spPr>
          <a:xfrm>
            <a:off x="350310" y="4264971"/>
            <a:ext cx="5516491" cy="104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Irridu nieħdu azzjoni kontra l-messaġġi ta’ mibgħeda fuq il-mezzi ta’ komunikazzjoni u fil-ħajja ta’ kuljum.</a:t>
            </a: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8" name="Google Shape;298;p10"/>
          <p:cNvSpPr/>
          <p:nvPr/>
        </p:nvSpPr>
        <p:spPr>
          <a:xfrm>
            <a:off x="7770414" y="6246032"/>
            <a:ext cx="5094306" cy="397034"/>
          </a:xfrm>
          <a:prstGeom prst="rect">
            <a:avLst/>
          </a:prstGeom>
          <a:solidFill>
            <a:srgbClr val="24FA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0"/>
          <p:cNvSpPr/>
          <p:nvPr/>
        </p:nvSpPr>
        <p:spPr>
          <a:xfrm>
            <a:off x="360117" y="5323848"/>
            <a:ext cx="536223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Irridu nikkoperaw bejnietna biex meta grupp jiġi attakkat, grupp iehor ikun lest li jaqbeż għall-grupp vittma ta’ mibgħeda. </a:t>
            </a: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0" name="Google Shape;300;p10"/>
          <p:cNvPicPr preferRelativeResize="0"/>
          <p:nvPr/>
        </p:nvPicPr>
        <p:blipFill rotWithShape="1">
          <a:blip r:embed="rId4">
            <a:alphaModFix/>
          </a:blip>
          <a:srcRect t="33762" b="13846"/>
          <a:stretch/>
        </p:blipFill>
        <p:spPr>
          <a:xfrm>
            <a:off x="6571226" y="1358047"/>
            <a:ext cx="5270464" cy="4141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2B34A1-C83F-49A0-8C5F-01D9BECB6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1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ctrTitle"/>
          </p:nvPr>
        </p:nvSpPr>
        <p:spPr>
          <a:xfrm>
            <a:off x="4351983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1"/>
          </p:nvPr>
        </p:nvSpPr>
        <p:spPr>
          <a:xfrm>
            <a:off x="4351983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6095111" y="0"/>
            <a:ext cx="12193779" cy="6858000"/>
          </a:xfrm>
          <a:prstGeom prst="rect">
            <a:avLst/>
          </a:prstGeom>
          <a:solidFill>
            <a:srgbClr val="54A1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870" y="516540"/>
            <a:ext cx="360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/>
          <p:nvPr/>
        </p:nvSpPr>
        <p:spPr>
          <a:xfrm>
            <a:off x="6267879" y="1054386"/>
            <a:ext cx="9144000" cy="112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Il-Passat: L-</a:t>
            </a:r>
            <a:r>
              <a:rPr lang="en-GB" sz="36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olokawst</a:t>
            </a:r>
            <a:endParaRPr lang="en-GB" sz="3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4" name="Google Shape;114;p2" descr="A group of men posing for a phot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8261" r="15539"/>
          <a:stretch/>
        </p:blipFill>
        <p:spPr>
          <a:xfrm>
            <a:off x="449737" y="787537"/>
            <a:ext cx="5205350" cy="520992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/>
          <p:nvPr/>
        </p:nvSpPr>
        <p:spPr>
          <a:xfrm>
            <a:off x="6356010" y="3026862"/>
            <a:ext cx="551147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2400"/>
            </a:pP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X’jiġik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f’moħħok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meta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tisma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fuq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2400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it-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tieni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gwerra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dinjija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l-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olokawst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2800" b="0" i="0" u="none" strike="noStrike" cap="none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6356010" y="2105134"/>
            <a:ext cx="5879518" cy="283838"/>
          </a:xfrm>
          <a:prstGeom prst="rect">
            <a:avLst/>
          </a:prstGeom>
          <a:solidFill>
            <a:srgbClr val="24FA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12235528" y="2546712"/>
            <a:ext cx="5879518" cy="2838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0629" y="3891883"/>
            <a:ext cx="3750171" cy="2105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/>
          <p:nvPr/>
        </p:nvSpPr>
        <p:spPr>
          <a:xfrm>
            <a:off x="-1778" y="0"/>
            <a:ext cx="12193779" cy="6858000"/>
          </a:xfrm>
          <a:prstGeom prst="rect">
            <a:avLst/>
          </a:prstGeom>
          <a:solidFill>
            <a:srgbClr val="54A1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-335925" y="2218331"/>
            <a:ext cx="189721" cy="170641"/>
          </a:xfrm>
          <a:prstGeom prst="rect">
            <a:avLst/>
          </a:prstGeom>
          <a:solidFill>
            <a:srgbClr val="845FA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7868" y="516540"/>
            <a:ext cx="360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"/>
          <p:cNvSpPr/>
          <p:nvPr/>
        </p:nvSpPr>
        <p:spPr>
          <a:xfrm>
            <a:off x="1590228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1590228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-6010196" y="2133012"/>
            <a:ext cx="6010196" cy="397034"/>
          </a:xfrm>
          <a:prstGeom prst="rect">
            <a:avLst/>
          </a:prstGeom>
          <a:solidFill>
            <a:srgbClr val="F349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12258228" y="2105134"/>
            <a:ext cx="5879518" cy="283838"/>
          </a:xfrm>
          <a:prstGeom prst="rect">
            <a:avLst/>
          </a:prstGeom>
          <a:solidFill>
            <a:srgbClr val="24FA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12258228" y="6246032"/>
            <a:ext cx="5094306" cy="397034"/>
          </a:xfrm>
          <a:prstGeom prst="rect">
            <a:avLst/>
          </a:prstGeom>
          <a:solidFill>
            <a:srgbClr val="FDE1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1130299" y="6279383"/>
            <a:ext cx="92884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https://www.youtube.com/watch?time_continue=14&amp;v=yEk6zGYwyhc&amp;feature=emb_title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9200" y="685800"/>
            <a:ext cx="97536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The Rise of the Nazis | History">
            <a:hlinkClick r:id="" action="ppaction://media"/>
            <a:extLst>
              <a:ext uri="{FF2B5EF4-FFF2-40B4-BE49-F238E27FC236}">
                <a16:creationId xmlns:a16="http://schemas.microsoft.com/office/drawing/2014/main" id="{DA45B917-23CB-44C9-B525-590D7F38A49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219200" y="685178"/>
            <a:ext cx="9753600" cy="548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"/>
          <p:cNvSpPr/>
          <p:nvPr/>
        </p:nvSpPr>
        <p:spPr>
          <a:xfrm>
            <a:off x="6096000" y="0"/>
            <a:ext cx="12193800" cy="6858000"/>
          </a:xfrm>
          <a:prstGeom prst="rect">
            <a:avLst/>
          </a:prstGeom>
          <a:solidFill>
            <a:srgbClr val="54A1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529" y="516540"/>
            <a:ext cx="360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"/>
          <p:cNvSpPr txBox="1"/>
          <p:nvPr/>
        </p:nvSpPr>
        <p:spPr>
          <a:xfrm>
            <a:off x="360118" y="1023846"/>
            <a:ext cx="9144000" cy="11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90000"/>
              </a:lnSpc>
              <a:buSzPts val="3600"/>
            </a:pPr>
            <a:r>
              <a:rPr lang="en-GB" sz="36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X’inhi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r-</a:t>
            </a:r>
            <a:r>
              <a:rPr lang="en-GB" sz="36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rabta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bejn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l-</a:t>
            </a:r>
            <a:r>
              <a:rPr lang="en-GB" sz="36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olokawst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90000"/>
              </a:lnSpc>
              <a:buSzPts val="3600"/>
            </a:pP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n-</a:t>
            </a:r>
            <a:r>
              <a:rPr lang="en-GB" sz="36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nies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LGBTIQ+?</a:t>
            </a:r>
            <a:endParaRPr sz="3600" b="1" i="0" u="none" strike="noStrike" cap="none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-688378" y="2133012"/>
            <a:ext cx="6498547" cy="397034"/>
          </a:xfrm>
          <a:prstGeom prst="rect">
            <a:avLst/>
          </a:prstGeom>
          <a:solidFill>
            <a:srgbClr val="F349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"/>
          <p:cNvSpPr txBox="1"/>
          <p:nvPr/>
        </p:nvSpPr>
        <p:spPr>
          <a:xfrm>
            <a:off x="360118" y="3057402"/>
            <a:ext cx="551649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Nazisti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kienu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jemmnu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b’saħħitom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bojod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eterosesswali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b’għajnejhom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kienu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razza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superjuri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li l-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bqija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kellhom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jiġu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meqruda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dirty="0"/>
              <a:t> </a:t>
            </a:r>
          </a:p>
        </p:txBody>
      </p:sp>
      <p:sp>
        <p:nvSpPr>
          <p:cNvPr id="171" name="Google Shape;171;p4"/>
          <p:cNvSpPr txBox="1"/>
          <p:nvPr/>
        </p:nvSpPr>
        <p:spPr>
          <a:xfrm>
            <a:off x="314402" y="4713164"/>
            <a:ext cx="551649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7770414" y="6246032"/>
            <a:ext cx="5094306" cy="397034"/>
          </a:xfrm>
          <a:prstGeom prst="rect">
            <a:avLst/>
          </a:prstGeom>
          <a:solidFill>
            <a:srgbClr val="FDE1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9453" y="1319524"/>
            <a:ext cx="5839380" cy="421895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4"/>
          <p:cNvSpPr/>
          <p:nvPr/>
        </p:nvSpPr>
        <p:spPr>
          <a:xfrm>
            <a:off x="360118" y="4708855"/>
            <a:ext cx="555211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Dawk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 ma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kinux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jagħmlu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mill-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ħolma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Nazista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kienu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jintbagħtu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ġol-kampijiet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ta’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konċentrament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kampijiet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oħra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iżgħar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Kien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hemm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iktar min 1,200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kamp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"/>
          <p:cNvSpPr/>
          <p:nvPr/>
        </p:nvSpPr>
        <p:spPr>
          <a:xfrm>
            <a:off x="6096000" y="0"/>
            <a:ext cx="12193779" cy="6858000"/>
          </a:xfrm>
          <a:prstGeom prst="rect">
            <a:avLst/>
          </a:prstGeom>
          <a:solidFill>
            <a:srgbClr val="54A1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679184" y="4305833"/>
            <a:ext cx="4991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Awxvitz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l-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ikbar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kamp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ta’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konċentrament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fejn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mill-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inqas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1,100,000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persuna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ġew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maqtula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5" descr="A picture containing text, 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26561"/>
          <a:stretch/>
        </p:blipFill>
        <p:spPr>
          <a:xfrm>
            <a:off x="6368681" y="1250566"/>
            <a:ext cx="4899578" cy="290574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5"/>
          <p:cNvSpPr/>
          <p:nvPr/>
        </p:nvSpPr>
        <p:spPr>
          <a:xfrm>
            <a:off x="6264772" y="4297600"/>
            <a:ext cx="60960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Kampijiet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ta’ </a:t>
            </a:r>
            <a:r>
              <a:rPr lang="en-GB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konċentrament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GB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kampijiet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żgħar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dirty="0"/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184" y="1250566"/>
            <a:ext cx="5162919" cy="290414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5"/>
          <p:cNvSpPr/>
          <p:nvPr/>
        </p:nvSpPr>
        <p:spPr>
          <a:xfrm>
            <a:off x="12464681" y="6460966"/>
            <a:ext cx="5094306" cy="397034"/>
          </a:xfrm>
          <a:prstGeom prst="rect">
            <a:avLst/>
          </a:prstGeom>
          <a:solidFill>
            <a:srgbClr val="FDE1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-6518831" y="2133012"/>
            <a:ext cx="6518831" cy="397034"/>
          </a:xfrm>
          <a:prstGeom prst="rect">
            <a:avLst/>
          </a:prstGeom>
          <a:solidFill>
            <a:srgbClr val="F349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"/>
          <p:cNvSpPr/>
          <p:nvPr/>
        </p:nvSpPr>
        <p:spPr>
          <a:xfrm>
            <a:off x="-1778" y="0"/>
            <a:ext cx="12193779" cy="6858000"/>
          </a:xfrm>
          <a:prstGeom prst="rect">
            <a:avLst/>
          </a:prstGeom>
          <a:solidFill>
            <a:srgbClr val="54A1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1642" y="529177"/>
            <a:ext cx="360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6"/>
          <p:cNvSpPr/>
          <p:nvPr/>
        </p:nvSpPr>
        <p:spPr>
          <a:xfrm>
            <a:off x="12192002" y="6258669"/>
            <a:ext cx="5094306" cy="397034"/>
          </a:xfrm>
          <a:prstGeom prst="rect">
            <a:avLst/>
          </a:prstGeom>
          <a:solidFill>
            <a:srgbClr val="F9E3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6"/>
          <p:cNvSpPr/>
          <p:nvPr/>
        </p:nvSpPr>
        <p:spPr>
          <a:xfrm>
            <a:off x="-6518829" y="2145649"/>
            <a:ext cx="6518831" cy="397034"/>
          </a:xfrm>
          <a:prstGeom prst="rect">
            <a:avLst/>
          </a:prstGeom>
          <a:solidFill>
            <a:srgbClr val="F349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6" descr="A person standing in front of a build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0371" t="140" r="29320" b="-138"/>
          <a:stretch/>
        </p:blipFill>
        <p:spPr>
          <a:xfrm>
            <a:off x="1040374" y="552608"/>
            <a:ext cx="2070100" cy="2710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A group of people sitting posing for the camera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24133" r="28473"/>
          <a:stretch/>
        </p:blipFill>
        <p:spPr>
          <a:xfrm>
            <a:off x="5060062" y="552608"/>
            <a:ext cx="2070101" cy="2751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6" descr="A group of people standing in front of a crow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40420" r="15030"/>
          <a:stretch/>
        </p:blipFill>
        <p:spPr>
          <a:xfrm>
            <a:off x="9081529" y="552608"/>
            <a:ext cx="2070101" cy="2788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6" descr="A group of people posing for a phot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53423"/>
          <a:stretch/>
        </p:blipFill>
        <p:spPr>
          <a:xfrm>
            <a:off x="5060061" y="3803222"/>
            <a:ext cx="2070101" cy="270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6" descr="A group of baseball players posing for a photo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 l="27907" r="21661"/>
          <a:stretch/>
        </p:blipFill>
        <p:spPr>
          <a:xfrm>
            <a:off x="1049560" y="3753910"/>
            <a:ext cx="2070101" cy="2751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6" descr="A group of people posing for a photo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l="6251" r="43166"/>
          <a:stretch/>
        </p:blipFill>
        <p:spPr>
          <a:xfrm>
            <a:off x="9079749" y="3781689"/>
            <a:ext cx="2070100" cy="272398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6"/>
          <p:cNvSpPr/>
          <p:nvPr/>
        </p:nvSpPr>
        <p:spPr>
          <a:xfrm>
            <a:off x="1739902" y="183278"/>
            <a:ext cx="260472" cy="6825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 rot="-350231">
            <a:off x="5965766" y="211326"/>
            <a:ext cx="260472" cy="6825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 rot="484979">
            <a:off x="10061394" y="168356"/>
            <a:ext cx="260472" cy="6825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 rot="484979">
            <a:off x="9983673" y="3469738"/>
            <a:ext cx="260472" cy="6825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5931732" y="3491271"/>
            <a:ext cx="260472" cy="6825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 rot="-583387">
            <a:off x="1937004" y="3444835"/>
            <a:ext cx="260472" cy="6825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 txBox="1"/>
          <p:nvPr/>
        </p:nvSpPr>
        <p:spPr>
          <a:xfrm>
            <a:off x="1049560" y="2183378"/>
            <a:ext cx="1641000" cy="11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SzPts val="2400"/>
            </a:pPr>
            <a:r>
              <a:rPr lang="en-GB" sz="2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Lhud</a:t>
            </a:r>
            <a:r>
              <a:rPr lang="en-GB" dirty="0" err="1"/>
              <a:t>d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22" name="Google Shape;222;p6"/>
          <p:cNvSpPr txBox="1"/>
          <p:nvPr/>
        </p:nvSpPr>
        <p:spPr>
          <a:xfrm>
            <a:off x="5103695" y="2183378"/>
            <a:ext cx="1641143" cy="112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lnSpc>
                <a:spcPct val="90000"/>
              </a:lnSpc>
              <a:buSzPts val="2400"/>
            </a:pPr>
            <a:r>
              <a:rPr lang="en-GB" sz="2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Persuni</a:t>
            </a:r>
            <a:r>
              <a:rPr lang="en-GB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b’diżabilta</a:t>
            </a:r>
            <a:r>
              <a:rPr lang="en-GB" dirty="0"/>
              <a:t>’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23" name="Google Shape;223;p6"/>
          <p:cNvSpPr txBox="1"/>
          <p:nvPr/>
        </p:nvSpPr>
        <p:spPr>
          <a:xfrm>
            <a:off x="9079750" y="2183325"/>
            <a:ext cx="2650800" cy="11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lnSpc>
                <a:spcPct val="90000"/>
              </a:lnSpc>
              <a:buSzPts val="2100"/>
            </a:pPr>
            <a:r>
              <a:rPr lang="en-GB" sz="2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Komunisti</a:t>
            </a:r>
            <a:r>
              <a:rPr lang="en-GB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</a:p>
          <a:p>
            <a:pPr lvl="0">
              <a:lnSpc>
                <a:spcPct val="90000"/>
              </a:lnSpc>
              <a:buSzPts val="2100"/>
            </a:pPr>
            <a:r>
              <a:rPr lang="en-GB" sz="2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Soċjalisti</a:t>
            </a:r>
            <a:endParaRPr sz="3200" b="1" i="0" u="none" strike="noStrike" cap="none" dirty="0">
              <a:solidFill>
                <a:srgbClr val="FFFF00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224" name="Google Shape;224;p6"/>
          <p:cNvSpPr txBox="1"/>
          <p:nvPr/>
        </p:nvSpPr>
        <p:spPr>
          <a:xfrm>
            <a:off x="9098866" y="5384680"/>
            <a:ext cx="2405870" cy="112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SzPts val="2000"/>
            </a:pPr>
            <a:r>
              <a:rPr lang="en-GB" sz="2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Omosesswali</a:t>
            </a:r>
            <a:r>
              <a:rPr lang="en-GB" dirty="0" err="1"/>
              <a:t>i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25" name="Google Shape;225;p6"/>
          <p:cNvSpPr txBox="1"/>
          <p:nvPr/>
        </p:nvSpPr>
        <p:spPr>
          <a:xfrm>
            <a:off x="5027503" y="5401275"/>
            <a:ext cx="2406000" cy="11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SzPts val="2400"/>
            </a:pPr>
            <a:r>
              <a:rPr lang="mt-MT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Ż</a:t>
            </a:r>
            <a:r>
              <a:rPr lang="en-GB" sz="2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ingari</a:t>
            </a:r>
            <a:endParaRPr sz="3200" b="1" i="0" u="none" strike="noStrike" cap="none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26" name="Google Shape;226;p6"/>
          <p:cNvSpPr txBox="1"/>
          <p:nvPr/>
        </p:nvSpPr>
        <p:spPr>
          <a:xfrm>
            <a:off x="1021568" y="5401284"/>
            <a:ext cx="2405870" cy="112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SzPts val="2400"/>
            </a:pPr>
            <a:r>
              <a:rPr lang="en-GB" sz="2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Xhieda</a:t>
            </a:r>
            <a:r>
              <a:rPr lang="en-GB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buSzPts val="2400"/>
            </a:pPr>
            <a:r>
              <a:rPr lang="en-GB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ta’ </a:t>
            </a:r>
            <a:r>
              <a:rPr lang="en-GB" sz="2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Ġehova</a:t>
            </a:r>
            <a:endParaRPr sz="3200" b="1" i="0" u="none" strike="noStrike" cap="none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-6519719" y="2145649"/>
            <a:ext cx="6518831" cy="397034"/>
          </a:xfrm>
          <a:prstGeom prst="rect">
            <a:avLst/>
          </a:prstGeom>
          <a:solidFill>
            <a:srgbClr val="FDE1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12192000" y="6258669"/>
            <a:ext cx="5094306" cy="397034"/>
          </a:xfrm>
          <a:prstGeom prst="rect">
            <a:avLst/>
          </a:prstGeom>
          <a:solidFill>
            <a:srgbClr val="24FA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12191285" y="6258669"/>
            <a:ext cx="5094306" cy="397034"/>
          </a:xfrm>
          <a:prstGeom prst="rect">
            <a:avLst/>
          </a:prstGeom>
          <a:solidFill>
            <a:srgbClr val="FDE1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"/>
          <p:cNvSpPr/>
          <p:nvPr/>
        </p:nvSpPr>
        <p:spPr>
          <a:xfrm>
            <a:off x="6096000" y="0"/>
            <a:ext cx="12193779" cy="6858000"/>
          </a:xfrm>
          <a:prstGeom prst="rect">
            <a:avLst/>
          </a:prstGeom>
          <a:solidFill>
            <a:srgbClr val="54A1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529" y="516540"/>
            <a:ext cx="360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7"/>
          <p:cNvSpPr/>
          <p:nvPr/>
        </p:nvSpPr>
        <p:spPr>
          <a:xfrm>
            <a:off x="-741982" y="2133012"/>
            <a:ext cx="6051738" cy="397034"/>
          </a:xfrm>
          <a:prstGeom prst="rect">
            <a:avLst/>
          </a:prstGeom>
          <a:solidFill>
            <a:srgbClr val="FDE1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7"/>
          <p:cNvSpPr txBox="1"/>
          <p:nvPr/>
        </p:nvSpPr>
        <p:spPr>
          <a:xfrm>
            <a:off x="360118" y="1023846"/>
            <a:ext cx="9144000" cy="112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lvl="0">
              <a:lnSpc>
                <a:spcPct val="90000"/>
              </a:lnSpc>
              <a:buSzPts val="3600"/>
            </a:pPr>
            <a:r>
              <a:rPr lang="it-IT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Persuni omosesswali </a:t>
            </a:r>
          </a:p>
          <a:p>
            <a:pPr lvl="0">
              <a:lnSpc>
                <a:spcPct val="90000"/>
              </a:lnSpc>
              <a:buSzPts val="3600"/>
            </a:pPr>
            <a:r>
              <a:rPr lang="it-IT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fil-kampijiet ta’ </a:t>
            </a:r>
          </a:p>
          <a:p>
            <a:pPr lvl="0">
              <a:lnSpc>
                <a:spcPct val="90000"/>
              </a:lnSpc>
              <a:buSzPts val="3600"/>
            </a:pPr>
            <a:r>
              <a:rPr lang="it-IT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konċentrament</a:t>
            </a:r>
            <a:endParaRPr sz="3600" b="1" i="0" u="none" strike="noStrike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52" name="Google Shape;252;p7"/>
          <p:cNvSpPr txBox="1"/>
          <p:nvPr/>
        </p:nvSpPr>
        <p:spPr>
          <a:xfrm>
            <a:off x="360117" y="2742080"/>
            <a:ext cx="5516491" cy="58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100,000 raġel omosesswali ġew arrestati.</a:t>
            </a: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3" name="Google Shape;253;p7"/>
          <p:cNvSpPr txBox="1"/>
          <p:nvPr/>
        </p:nvSpPr>
        <p:spPr>
          <a:xfrm>
            <a:off x="360116" y="3254003"/>
            <a:ext cx="5516491" cy="104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15,000 ġew deportati lejn il-kampijiet ta’ konċentrament. Kienu jiġu trattati ħażin mhux biss mill-Ġermanizi imma anke mill-priġunieri l-o</a:t>
            </a:r>
            <a:r>
              <a:rPr lang="mt-MT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ħ</a:t>
            </a:r>
            <a:r>
              <a:rPr lang="it-IT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ra. </a:t>
            </a:r>
            <a:endParaRPr lang="en-GB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7"/>
          <p:cNvSpPr txBox="1"/>
          <p:nvPr/>
        </p:nvSpPr>
        <p:spPr>
          <a:xfrm>
            <a:off x="392683" y="4298812"/>
            <a:ext cx="5516491" cy="104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>
              <a:buClr>
                <a:srgbClr val="41417D"/>
              </a:buClr>
              <a:buSzPts val="2000"/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Il-persuni omosesswali ma kinux ingħataw il-libertà wara l-gwerra imma kienu mibgħuta l-ħabz.</a:t>
            </a:r>
            <a:endParaRPr sz="1800" b="0" i="0" u="none" strike="noStrike" cap="none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55" name="Google Shape;255;p7" descr="A black and white photo of a pers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9355" y="624540"/>
            <a:ext cx="5423163" cy="567593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7"/>
          <p:cNvSpPr/>
          <p:nvPr/>
        </p:nvSpPr>
        <p:spPr>
          <a:xfrm>
            <a:off x="7770414" y="6246032"/>
            <a:ext cx="5094306" cy="397034"/>
          </a:xfrm>
          <a:prstGeom prst="rect">
            <a:avLst/>
          </a:prstGeom>
          <a:solidFill>
            <a:srgbClr val="24FA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7"/>
          <p:cNvSpPr/>
          <p:nvPr/>
        </p:nvSpPr>
        <p:spPr>
          <a:xfrm>
            <a:off x="392683" y="5093562"/>
            <a:ext cx="536223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Clr>
                <a:srgbClr val="41417D"/>
              </a:buClr>
              <a:buSzPts val="2000"/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Il-persuni omosesswali kienu jiġu identifikati b’simbolu ta’ trijanglu roża filwaqt li l-priġunieri l-oħra kienu jingħataw simboli oħra. Per eżempju: L-Lhud kienu jingħataw stilla safra.</a:t>
            </a:r>
            <a:endParaRPr sz="2400" b="0" i="0" u="none" strike="noStrike" cap="none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58" name="Google Shape;258;p7"/>
          <p:cNvSpPr/>
          <p:nvPr/>
        </p:nvSpPr>
        <p:spPr>
          <a:xfrm>
            <a:off x="9627709" y="4660754"/>
            <a:ext cx="1756207" cy="1756207"/>
          </a:xfrm>
          <a:prstGeom prst="ellipse">
            <a:avLst/>
          </a:prstGeom>
          <a:noFill/>
          <a:ln w="88900" cap="flat" cmpd="sng">
            <a:solidFill>
              <a:srgbClr val="FA54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6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"/>
          <p:cNvSpPr/>
          <p:nvPr/>
        </p:nvSpPr>
        <p:spPr>
          <a:xfrm>
            <a:off x="-6096889" y="0"/>
            <a:ext cx="12193779" cy="6858000"/>
          </a:xfrm>
          <a:prstGeom prst="rect">
            <a:avLst/>
          </a:prstGeom>
          <a:solidFill>
            <a:srgbClr val="54A1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8"/>
          <p:cNvSpPr/>
          <p:nvPr/>
        </p:nvSpPr>
        <p:spPr>
          <a:xfrm>
            <a:off x="6370017" y="2133012"/>
            <a:ext cx="6518831" cy="397034"/>
          </a:xfrm>
          <a:prstGeom prst="rect">
            <a:avLst/>
          </a:prstGeom>
          <a:solidFill>
            <a:srgbClr val="FDE1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8"/>
          <p:cNvSpPr/>
          <p:nvPr/>
        </p:nvSpPr>
        <p:spPr>
          <a:xfrm>
            <a:off x="6267879" y="1054386"/>
            <a:ext cx="9144000" cy="112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Pero’, is-sitwazzjoni </a:t>
            </a:r>
          </a:p>
          <a:p>
            <a:r>
              <a:rPr lang="it-IT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dejjem hekk kienet?</a:t>
            </a:r>
            <a:endParaRPr lang="en-GB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" name="Google Shape;266;p8"/>
          <p:cNvSpPr/>
          <p:nvPr/>
        </p:nvSpPr>
        <p:spPr>
          <a:xfrm>
            <a:off x="6666600" y="3138095"/>
            <a:ext cx="5511470" cy="58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t-IT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Le, ma kinitx!</a:t>
            </a:r>
            <a:endParaRPr lang="en-GB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7" name="Google Shape;267;p8" descr="Question Mark Response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582" y="685992"/>
            <a:ext cx="5486017" cy="5486017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8"/>
          <p:cNvSpPr/>
          <p:nvPr/>
        </p:nvSpPr>
        <p:spPr>
          <a:xfrm>
            <a:off x="6356010" y="3984131"/>
            <a:ext cx="5511470" cy="2000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Bejn l-1920 u  l-1930 persuni LGBTIQ+ f’Berlin, kellhom il-magazines u l-postijiet ta’ divertiment tagħhom. </a:t>
            </a: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9" name="Google Shape;269;p8"/>
          <p:cNvSpPr/>
          <p:nvPr/>
        </p:nvSpPr>
        <p:spPr>
          <a:xfrm>
            <a:off x="-317500" y="6246032"/>
            <a:ext cx="5094306" cy="397034"/>
          </a:xfrm>
          <a:prstGeom prst="rect">
            <a:avLst/>
          </a:prstGeom>
          <a:solidFill>
            <a:srgbClr val="24FA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"/>
          <p:cNvSpPr/>
          <p:nvPr/>
        </p:nvSpPr>
        <p:spPr>
          <a:xfrm>
            <a:off x="0" y="0"/>
            <a:ext cx="12193779" cy="6858000"/>
          </a:xfrm>
          <a:prstGeom prst="rect">
            <a:avLst/>
          </a:prstGeom>
          <a:solidFill>
            <a:srgbClr val="54A1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9" descr="A group of people posing for a phot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219" y="549420"/>
            <a:ext cx="3976552" cy="269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9" descr="A picture containing woman, person, clothing, talk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19" y="3810425"/>
            <a:ext cx="3576000" cy="2684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9" descr="A group of people posing for a phot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64615" y="3810426"/>
            <a:ext cx="3879167" cy="2684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9" descr="A sign on the side of a build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46625" y="558487"/>
            <a:ext cx="3797158" cy="26934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9"/>
          <p:cNvSpPr/>
          <p:nvPr/>
        </p:nvSpPr>
        <p:spPr>
          <a:xfrm>
            <a:off x="3179982" y="215587"/>
            <a:ext cx="260472" cy="6825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9"/>
          <p:cNvSpPr/>
          <p:nvPr/>
        </p:nvSpPr>
        <p:spPr>
          <a:xfrm rot="358297">
            <a:off x="8806259" y="202574"/>
            <a:ext cx="260472" cy="6825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9"/>
          <p:cNvSpPr/>
          <p:nvPr/>
        </p:nvSpPr>
        <p:spPr>
          <a:xfrm rot="-519632">
            <a:off x="3083402" y="3564328"/>
            <a:ext cx="260472" cy="6825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9"/>
          <p:cNvSpPr/>
          <p:nvPr/>
        </p:nvSpPr>
        <p:spPr>
          <a:xfrm rot="499390">
            <a:off x="8641224" y="3559220"/>
            <a:ext cx="260472" cy="6825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9"/>
          <p:cNvSpPr/>
          <p:nvPr/>
        </p:nvSpPr>
        <p:spPr>
          <a:xfrm>
            <a:off x="-5094306" y="6246032"/>
            <a:ext cx="5094306" cy="397034"/>
          </a:xfrm>
          <a:prstGeom prst="rect">
            <a:avLst/>
          </a:prstGeom>
          <a:solidFill>
            <a:srgbClr val="24FA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9"/>
          <p:cNvSpPr/>
          <p:nvPr/>
        </p:nvSpPr>
        <p:spPr>
          <a:xfrm>
            <a:off x="12192000" y="2133012"/>
            <a:ext cx="6518831" cy="397034"/>
          </a:xfrm>
          <a:prstGeom prst="rect">
            <a:avLst/>
          </a:prstGeom>
          <a:solidFill>
            <a:srgbClr val="FDE1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9"/>
          <p:cNvSpPr/>
          <p:nvPr/>
        </p:nvSpPr>
        <p:spPr>
          <a:xfrm>
            <a:off x="-6517053" y="2133012"/>
            <a:ext cx="6518831" cy="397034"/>
          </a:xfrm>
          <a:prstGeom prst="rect">
            <a:avLst/>
          </a:prstGeom>
          <a:solidFill>
            <a:srgbClr val="F349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9"/>
          <p:cNvSpPr/>
          <p:nvPr/>
        </p:nvSpPr>
        <p:spPr>
          <a:xfrm>
            <a:off x="12192000" y="6246032"/>
            <a:ext cx="5094306" cy="397034"/>
          </a:xfrm>
          <a:prstGeom prst="rect">
            <a:avLst/>
          </a:prstGeom>
          <a:solidFill>
            <a:srgbClr val="24FA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319</Words>
  <Application>Microsoft Office PowerPoint</Application>
  <PresentationFormat>Widescreen</PresentationFormat>
  <Paragraphs>42</Paragraphs>
  <Slides>11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Chircop</dc:creator>
  <cp:lastModifiedBy>Alex Caruana</cp:lastModifiedBy>
  <cp:revision>13</cp:revision>
  <dcterms:created xsi:type="dcterms:W3CDTF">2020-05-12T10:37:40Z</dcterms:created>
  <dcterms:modified xsi:type="dcterms:W3CDTF">2020-07-07T13:36:52Z</dcterms:modified>
</cp:coreProperties>
</file>